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0" r:id="rId4"/>
    <p:sldId id="258" r:id="rId5"/>
    <p:sldId id="272" r:id="rId6"/>
    <p:sldId id="273" r:id="rId7"/>
    <p:sldId id="264" r:id="rId8"/>
    <p:sldId id="265" r:id="rId9"/>
    <p:sldId id="267" r:id="rId10"/>
    <p:sldId id="271" r:id="rId11"/>
    <p:sldId id="269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13C"/>
    <a:srgbClr val="F593AD"/>
    <a:srgbClr val="F9BDCD"/>
    <a:srgbClr val="EF5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1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960F2-111E-41D9-9480-64F1B09EB9A1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7F47F-D9D4-421E-93D1-45A31EF9F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61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D7F47F-D9D4-421E-93D1-45A31EF9F9B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991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879CE5BF-4784-8C4F-1DB0-7E630D2C80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7" b="11187"/>
          <a:stretch/>
        </p:blipFill>
        <p:spPr>
          <a:xfrm>
            <a:off x="0" y="4552"/>
            <a:ext cx="12192000" cy="685800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F7932E60-E1CF-CC19-1ACC-1A071C6C43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17A3D69-F0F6-E4DC-BC98-A0AC626FE477}"/>
              </a:ext>
            </a:extLst>
          </p:cNvPr>
          <p:cNvSpPr/>
          <p:nvPr userDrawn="1"/>
        </p:nvSpPr>
        <p:spPr>
          <a:xfrm rot="16200000">
            <a:off x="3794942" y="7194399"/>
            <a:ext cx="4076700" cy="12191999"/>
          </a:xfrm>
          <a:prstGeom prst="rect">
            <a:avLst/>
          </a:prstGeom>
          <a:gradFill flip="none" rotWithShape="1">
            <a:gsLst>
              <a:gs pos="0">
                <a:srgbClr val="FFFBEF">
                  <a:alpha val="53000"/>
                </a:srgbClr>
              </a:gs>
              <a:gs pos="49000">
                <a:srgbClr val="FFFBEF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110491D-7962-4540-FB1B-8FD8DCA764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</a:blip>
          <a:srcRect t="2631" b="2631"/>
          <a:stretch/>
        </p:blipFill>
        <p:spPr>
          <a:xfrm>
            <a:off x="7475016" y="0"/>
            <a:ext cx="4480742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270F7B6-852F-78DC-1876-6CC8D1DE1798}"/>
              </a:ext>
            </a:extLst>
          </p:cNvPr>
          <p:cNvSpPr/>
          <p:nvPr userDrawn="1"/>
        </p:nvSpPr>
        <p:spPr>
          <a:xfrm flipH="1">
            <a:off x="1975596" y="-13656"/>
            <a:ext cx="1021130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21000">
                <a:schemeClr val="tx1">
                  <a:lumMod val="95000"/>
                  <a:lumOff val="5000"/>
                  <a:alpha val="91000"/>
                </a:schemeClr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B1FD076-B0C3-E14B-5280-8ED60202B489}"/>
              </a:ext>
            </a:extLst>
          </p:cNvPr>
          <p:cNvSpPr/>
          <p:nvPr/>
        </p:nvSpPr>
        <p:spPr>
          <a:xfrm>
            <a:off x="2230233" y="322601"/>
            <a:ext cx="7731535" cy="426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2025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대학생 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PR-Competition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지원서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Pretendard SemiBold" panose="02000703000000020004" pitchFamily="2" charset="-127"/>
              <a:ea typeface="Pretendard SemiBold" panose="02000703000000020004" pitchFamily="2" charset="-127"/>
              <a:cs typeface="Pretendard SemiBold" panose="02000703000000020004" pitchFamily="2" charset="-127"/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C3E3BA4-16E8-FF2F-F5F4-4FE0E578750B}"/>
              </a:ext>
            </a:extLst>
          </p:cNvPr>
          <p:cNvSpPr/>
          <p:nvPr userDrawn="1"/>
        </p:nvSpPr>
        <p:spPr>
          <a:xfrm>
            <a:off x="1725948" y="2024942"/>
            <a:ext cx="2178115" cy="1318331"/>
          </a:xfrm>
          <a:prstGeom prst="roundRect">
            <a:avLst>
              <a:gd name="adj" fmla="val 4079"/>
            </a:avLst>
          </a:prstGeom>
          <a:gradFill flip="none" rotWithShape="1">
            <a:gsLst>
              <a:gs pos="75000">
                <a:srgbClr val="EF557C"/>
              </a:gs>
              <a:gs pos="100000">
                <a:srgbClr val="B7113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14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rPr>
              <a:t>팀구성원</a:t>
            </a: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D9C4C629-55A6-8FF0-1E4A-C560F94640C3}"/>
              </a:ext>
            </a:extLst>
          </p:cNvPr>
          <p:cNvGrpSpPr/>
          <p:nvPr userDrawn="1"/>
        </p:nvGrpSpPr>
        <p:grpSpPr>
          <a:xfrm>
            <a:off x="1718301" y="3482203"/>
            <a:ext cx="8750298" cy="1721946"/>
            <a:chOff x="1718301" y="3355344"/>
            <a:chExt cx="8750298" cy="1721946"/>
          </a:xfrm>
        </p:grpSpPr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F2C6923F-A372-005D-1925-E936C104A91C}"/>
                </a:ext>
              </a:extLst>
            </p:cNvPr>
            <p:cNvSpPr/>
            <p:nvPr userDrawn="1"/>
          </p:nvSpPr>
          <p:spPr>
            <a:xfrm>
              <a:off x="1718301" y="3355344"/>
              <a:ext cx="8750298" cy="1721946"/>
            </a:xfrm>
            <a:prstGeom prst="roundRect">
              <a:avLst>
                <a:gd name="adj" fmla="val 5018"/>
              </a:avLst>
            </a:prstGeom>
            <a:solidFill>
              <a:schemeClr val="tx1"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B4FD595-02C9-7C33-8CA4-436045EC44AA}"/>
                </a:ext>
              </a:extLst>
            </p:cNvPr>
            <p:cNvSpPr txBox="1"/>
            <p:nvPr userDrawn="1"/>
          </p:nvSpPr>
          <p:spPr>
            <a:xfrm>
              <a:off x="1718301" y="3355344"/>
              <a:ext cx="8750298" cy="17219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&lt;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제출서류 및 유의사항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&gt;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-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제출서류 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: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캠페인 기획서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(</a:t>
              </a:r>
              <a:r>
                <a:rPr lang="ko-KR" altLang="en-US" sz="1200" dirty="0" err="1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저출생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 극복 인식 개선 홍보캠페인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)</a:t>
              </a:r>
            </a:p>
            <a:p>
              <a:pPr marL="171450" indent="-171450" algn="l">
                <a:lnSpc>
                  <a:spcPct val="150000"/>
                </a:lnSpc>
                <a:buFontTx/>
                <a:buChar char="-"/>
              </a:pP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국내외 타 공모전 등에 출품되지 않은 순수 창작품이어야 하며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,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표절 등 저작권법에 위배되는 기획서는 심사에서 제외</a:t>
              </a:r>
              <a:endParaRPr lang="en-US" altLang="ko-KR" sz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endParaRPr>
            </a:p>
            <a:p>
              <a:pPr marL="0" indent="0" algn="l">
                <a:lnSpc>
                  <a:spcPct val="150000"/>
                </a:lnSpc>
                <a:buFontTx/>
                <a:buNone/>
              </a:pP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    (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수상 이후라도 표절 확인 시 수상 취소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)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-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제출된 기획서는 반환하지 않으며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,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추후 공익적인 목적으로 공개 사용될 수 있음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-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기타 문의 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: </a:t>
              </a:r>
              <a:r>
                <a:rPr lang="ko-KR" altLang="en-US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한국광고홍보학회 사무국 </a:t>
              </a:r>
              <a:r>
                <a:rPr lang="en-US" altLang="ko-KR" sz="1200" dirty="0">
                  <a:ln>
                    <a:solidFill>
                      <a:schemeClr val="tx1">
                        <a:lumMod val="50000"/>
                        <a:lumOff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Pretendard Medium" panose="02000603000000020004" pitchFamily="2" charset="-127"/>
                  <a:ea typeface="Pretendard Medium" panose="02000603000000020004" pitchFamily="2" charset="-127"/>
                  <a:cs typeface="Pretendard Medium" panose="02000603000000020004" pitchFamily="2" charset="-127"/>
                </a:rPr>
                <a:t>070-4135-0402 kadpr@kadpr.or.kr</a:t>
              </a:r>
              <a:endPara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5CEF49C-E2A3-26AE-3757-F3C14DCEECA1}"/>
              </a:ext>
            </a:extLst>
          </p:cNvPr>
          <p:cNvSpPr txBox="1"/>
          <p:nvPr userDrawn="1"/>
        </p:nvSpPr>
        <p:spPr>
          <a:xfrm>
            <a:off x="5985308" y="5290650"/>
            <a:ext cx="44807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위와 같이 '2025 대학생 PR-</a:t>
            </a:r>
            <a:r>
              <a:rPr lang="ko-KR" altLang="en-US" sz="1200" kern="1200" dirty="0" err="1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Competition'에</a:t>
            </a:r>
            <a:r>
              <a:rPr lang="ko-KR" altLang="en-US" sz="12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 참가 신청합니다.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4B3A9418-41D2-F366-A53F-8807BB0CC056}"/>
              </a:ext>
            </a:extLst>
          </p:cNvPr>
          <p:cNvSpPr/>
          <p:nvPr userDrawn="1"/>
        </p:nvSpPr>
        <p:spPr>
          <a:xfrm>
            <a:off x="1723400" y="985080"/>
            <a:ext cx="2178115" cy="426699"/>
          </a:xfrm>
          <a:prstGeom prst="roundRect">
            <a:avLst>
              <a:gd name="adj" fmla="val 6411"/>
            </a:avLst>
          </a:prstGeom>
          <a:gradFill flip="none" rotWithShape="1">
            <a:gsLst>
              <a:gs pos="75000">
                <a:srgbClr val="EF557C"/>
              </a:gs>
              <a:gs pos="100000">
                <a:srgbClr val="B7113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1400" dirty="0" err="1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rPr>
              <a:t>팀명</a:t>
            </a:r>
            <a:endParaRPr lang="ko-KR" altLang="en-US" sz="14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bg1"/>
              </a:solidFill>
              <a:latin typeface="Pretendard ExtraBold" panose="02000903000000020004" pitchFamily="2" charset="-127"/>
              <a:ea typeface="Pretendard ExtraBold" panose="02000903000000020004" pitchFamily="2" charset="-127"/>
              <a:cs typeface="Pretendard ExtraBold" panose="02000903000000020004" pitchFamily="2" charset="-127"/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D7BFA76A-43B2-6B47-5DE7-B906053AB1BF}"/>
              </a:ext>
            </a:extLst>
          </p:cNvPr>
          <p:cNvSpPr/>
          <p:nvPr userDrawn="1"/>
        </p:nvSpPr>
        <p:spPr>
          <a:xfrm>
            <a:off x="1718303" y="1505011"/>
            <a:ext cx="2178115" cy="426699"/>
          </a:xfrm>
          <a:prstGeom prst="roundRect">
            <a:avLst>
              <a:gd name="adj" fmla="val 6411"/>
            </a:avLst>
          </a:prstGeom>
          <a:gradFill flip="none" rotWithShape="1">
            <a:gsLst>
              <a:gs pos="75000">
                <a:srgbClr val="EF557C"/>
              </a:gs>
              <a:gs pos="100000">
                <a:srgbClr val="B7113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140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rPr>
              <a:t>소속학교명</a:t>
            </a: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8E786318-AD66-49FD-08D6-BB08155C6973}"/>
              </a:ext>
            </a:extLst>
          </p:cNvPr>
          <p:cNvSpPr/>
          <p:nvPr userDrawn="1"/>
        </p:nvSpPr>
        <p:spPr>
          <a:xfrm>
            <a:off x="4019144" y="997780"/>
            <a:ext cx="6454554" cy="4266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Pretendard Medium" panose="02000603000000020004" pitchFamily="2" charset="-127"/>
              <a:ea typeface="Pretendard Medium" panose="02000603000000020004" pitchFamily="2" charset="-127"/>
              <a:cs typeface="Pretendard Medium" panose="02000603000000020004" pitchFamily="2" charset="-127"/>
            </a:endParaRP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4937B86C-D603-422E-194B-D92A77B87286}"/>
              </a:ext>
            </a:extLst>
          </p:cNvPr>
          <p:cNvSpPr/>
          <p:nvPr userDrawn="1"/>
        </p:nvSpPr>
        <p:spPr>
          <a:xfrm>
            <a:off x="4014047" y="1517711"/>
            <a:ext cx="6454554" cy="4266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n>
                <a:solidFill>
                  <a:schemeClr val="bg1">
                    <a:lumMod val="8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Pretendard Medium" panose="02000603000000020004" pitchFamily="2" charset="-127"/>
              <a:ea typeface="Pretendard Medium" panose="02000603000000020004" pitchFamily="2" charset="-127"/>
              <a:cs typeface="Pretendard Medium" panose="02000603000000020004" pitchFamily="2" charset="-127"/>
            </a:endParaRPr>
          </a:p>
        </p:txBody>
      </p:sp>
      <p:graphicFrame>
        <p:nvGraphicFramePr>
          <p:cNvPr id="47" name="표 46">
            <a:extLst>
              <a:ext uri="{FF2B5EF4-FFF2-40B4-BE49-F238E27FC236}">
                <a16:creationId xmlns:a16="http://schemas.microsoft.com/office/drawing/2014/main" id="{C9A8559F-29A1-4BBC-EEE1-75613AADA3BA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57420901"/>
              </p:ext>
            </p:extLst>
          </p:nvPr>
        </p:nvGraphicFramePr>
        <p:xfrm>
          <a:off x="4011497" y="2043991"/>
          <a:ext cx="6454555" cy="1280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911">
                  <a:extLst>
                    <a:ext uri="{9D8B030D-6E8A-4147-A177-3AD203B41FA5}">
                      <a16:colId xmlns:a16="http://schemas.microsoft.com/office/drawing/2014/main" val="2753967885"/>
                    </a:ext>
                  </a:extLst>
                </a:gridCol>
                <a:gridCol w="1290911">
                  <a:extLst>
                    <a:ext uri="{9D8B030D-6E8A-4147-A177-3AD203B41FA5}">
                      <a16:colId xmlns:a16="http://schemas.microsoft.com/office/drawing/2014/main" val="2144771766"/>
                    </a:ext>
                  </a:extLst>
                </a:gridCol>
                <a:gridCol w="1090181">
                  <a:extLst>
                    <a:ext uri="{9D8B030D-6E8A-4147-A177-3AD203B41FA5}">
                      <a16:colId xmlns:a16="http://schemas.microsoft.com/office/drawing/2014/main" val="26559362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20280386"/>
                    </a:ext>
                  </a:extLst>
                </a:gridCol>
                <a:gridCol w="1868152">
                  <a:extLst>
                    <a:ext uri="{9D8B030D-6E8A-4147-A177-3AD203B41FA5}">
                      <a16:colId xmlns:a16="http://schemas.microsoft.com/office/drawing/2014/main" val="2716121846"/>
                    </a:ext>
                  </a:extLst>
                </a:gridCol>
              </a:tblGrid>
              <a:tr h="3200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Pretendard ExtraBold" panose="02000903000000020004" pitchFamily="2" charset="-127"/>
                          <a:ea typeface="Pretendard ExtraBold" panose="02000903000000020004" pitchFamily="2" charset="-127"/>
                          <a:cs typeface="Pretendard ExtraBold" panose="02000903000000020004" pitchFamily="2" charset="-127"/>
                        </a:rPr>
                        <a:t>이름</a:t>
                      </a: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Pretendard ExtraBold" panose="02000903000000020004" pitchFamily="2" charset="-127"/>
                          <a:ea typeface="Pretendard ExtraBold" panose="02000903000000020004" pitchFamily="2" charset="-127"/>
                          <a:cs typeface="Pretendard ExtraBold" panose="02000903000000020004" pitchFamily="2" charset="-127"/>
                        </a:rPr>
                        <a:t>학년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Pretendard ExtraBold" panose="02000903000000020004" pitchFamily="2" charset="-127"/>
                          <a:ea typeface="Pretendard ExtraBold" panose="02000903000000020004" pitchFamily="2" charset="-127"/>
                          <a:cs typeface="Pretendard ExtraBold" panose="02000903000000020004" pitchFamily="2" charset="-127"/>
                        </a:rPr>
                        <a:t>대표학생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Pretendard ExtraBold" panose="02000903000000020004" pitchFamily="2" charset="-127"/>
                          <a:ea typeface="Pretendard ExtraBold" panose="02000903000000020004" pitchFamily="2" charset="-127"/>
                          <a:cs typeface="Pretendard ExtraBold" panose="02000903000000020004" pitchFamily="2" charset="-127"/>
                        </a:rPr>
                        <a:t>이름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SemiBold" panose="02000703000000020004" pitchFamily="2" charset="-127"/>
                        <a:ea typeface="Pretendard SemiBold" panose="02000703000000020004" pitchFamily="2" charset="-127"/>
                        <a:cs typeface="Pretendard SemiBold" panose="020007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453879"/>
                  </a:ext>
                </a:extLst>
              </a:tr>
              <a:tr h="3200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Pretendard ExtraBold" panose="02000903000000020004" pitchFamily="2" charset="-127"/>
                          <a:ea typeface="Pretendard ExtraBold" panose="02000903000000020004" pitchFamily="2" charset="-127"/>
                          <a:cs typeface="Pretendard ExtraBold" panose="02000903000000020004" pitchFamily="2" charset="-127"/>
                        </a:rPr>
                        <a:t>연락처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SemiBold" panose="02000703000000020004" pitchFamily="2" charset="-127"/>
                        <a:ea typeface="Pretendard SemiBold" panose="02000703000000020004" pitchFamily="2" charset="-127"/>
                        <a:cs typeface="Pretendard SemiBold" panose="020007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078053"/>
                  </a:ext>
                </a:extLst>
              </a:tr>
              <a:tr h="3200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1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Pretendard ExtraBold" panose="02000903000000020004" pitchFamily="2" charset="-127"/>
                          <a:ea typeface="Pretendard ExtraBold" panose="02000903000000020004" pitchFamily="2" charset="-127"/>
                          <a:cs typeface="Pretendard ExtraBold" panose="02000903000000020004" pitchFamily="2" charset="-127"/>
                        </a:rPr>
                        <a:t>E-mail</a:t>
                      </a:r>
                      <a:endParaRPr lang="ko-KR" altLang="en-US" sz="1200" b="1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ExtraBold" panose="02000903000000020004" pitchFamily="2" charset="-127"/>
                        <a:ea typeface="Pretendard ExtraBold" panose="02000903000000020004" pitchFamily="2" charset="-127"/>
                        <a:cs typeface="Pretendard ExtraBold" panose="020009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SemiBold" panose="02000703000000020004" pitchFamily="2" charset="-127"/>
                        <a:ea typeface="Pretendard SemiBold" panose="02000703000000020004" pitchFamily="2" charset="-127"/>
                        <a:cs typeface="Pretendard SemiBold" panose="020007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28443"/>
                  </a:ext>
                </a:extLst>
              </a:tr>
              <a:tr h="3200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kern="1200" dirty="0">
                        <a:ln>
                          <a:solidFill>
                            <a:schemeClr val="bg1">
                              <a:lumMod val="85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Medium" panose="02000603000000020004" pitchFamily="2" charset="-127"/>
                        <a:ea typeface="Pretendard Medium" panose="02000603000000020004" pitchFamily="2" charset="-127"/>
                        <a:cs typeface="Pretendard Medium" panose="020006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SemiBold" panose="02000703000000020004" pitchFamily="2" charset="-127"/>
                        <a:ea typeface="Pretendard SemiBold" panose="02000703000000020004" pitchFamily="2" charset="-127"/>
                        <a:cs typeface="Pretendard SemiBold" panose="020007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Pretendard SemiBold" panose="02000703000000020004" pitchFamily="2" charset="-127"/>
                        <a:ea typeface="Pretendard SemiBold" panose="02000703000000020004" pitchFamily="2" charset="-127"/>
                        <a:cs typeface="Pretendard SemiBold" panose="02000703000000020004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76417"/>
                  </a:ext>
                </a:extLst>
              </a:tr>
            </a:tbl>
          </a:graphicData>
        </a:graphic>
      </p:graphicFrame>
      <p:sp>
        <p:nvSpPr>
          <p:cNvPr id="51" name="텍스트 개체 틀 2">
            <a:extLst>
              <a:ext uri="{FF2B5EF4-FFF2-40B4-BE49-F238E27FC236}">
                <a16:creationId xmlns:a16="http://schemas.microsoft.com/office/drawing/2014/main" id="{BB95DF75-4467-7445-EBA4-EB35EBBE346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014047" y="2387601"/>
            <a:ext cx="1288203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홍길동</a:t>
            </a:r>
          </a:p>
        </p:txBody>
      </p:sp>
      <p:sp>
        <p:nvSpPr>
          <p:cNvPr id="53" name="텍스트 개체 틀 2">
            <a:extLst>
              <a:ext uri="{FF2B5EF4-FFF2-40B4-BE49-F238E27FC236}">
                <a16:creationId xmlns:a16="http://schemas.microsoft.com/office/drawing/2014/main" id="{66F6D63B-C8EC-E219-97AA-905C447B4F35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004814" y="2712821"/>
            <a:ext cx="1288203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홍길동</a:t>
            </a:r>
          </a:p>
        </p:txBody>
      </p:sp>
      <p:sp>
        <p:nvSpPr>
          <p:cNvPr id="54" name="텍스트 개체 틀 2">
            <a:extLst>
              <a:ext uri="{FF2B5EF4-FFF2-40B4-BE49-F238E27FC236}">
                <a16:creationId xmlns:a16="http://schemas.microsoft.com/office/drawing/2014/main" id="{6150E512-27B4-51B0-5A56-ED9680EFFA8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004814" y="3031031"/>
            <a:ext cx="1288203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홍길동</a:t>
            </a:r>
          </a:p>
        </p:txBody>
      </p:sp>
      <p:sp>
        <p:nvSpPr>
          <p:cNvPr id="55" name="텍스트 개체 틀 2">
            <a:extLst>
              <a:ext uri="{FF2B5EF4-FFF2-40B4-BE49-F238E27FC236}">
                <a16:creationId xmlns:a16="http://schemas.microsoft.com/office/drawing/2014/main" id="{90685690-6B25-0D0D-65FD-BF981E6726C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616951" y="2062106"/>
            <a:ext cx="184910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홍길동</a:t>
            </a:r>
            <a:endParaRPr lang="ko-KR" altLang="en-US" dirty="0"/>
          </a:p>
        </p:txBody>
      </p:sp>
      <p:sp>
        <p:nvSpPr>
          <p:cNvPr id="56" name="텍스트 개체 틀 2">
            <a:extLst>
              <a:ext uri="{FF2B5EF4-FFF2-40B4-BE49-F238E27FC236}">
                <a16:creationId xmlns:a16="http://schemas.microsoft.com/office/drawing/2014/main" id="{9F9F53CC-195F-CD45-E4AD-21944644E39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602746" y="2387601"/>
            <a:ext cx="184910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dirty="0"/>
              <a:t>010-1234-5467</a:t>
            </a:r>
            <a:endParaRPr lang="ko-KR" altLang="en-US" dirty="0"/>
          </a:p>
        </p:txBody>
      </p:sp>
      <p:sp>
        <p:nvSpPr>
          <p:cNvPr id="57" name="텍스트 개체 틀 2">
            <a:extLst>
              <a:ext uri="{FF2B5EF4-FFF2-40B4-BE49-F238E27FC236}">
                <a16:creationId xmlns:a16="http://schemas.microsoft.com/office/drawing/2014/main" id="{A026B2D2-DDE3-12C8-7CC5-5FB54D82D708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602746" y="2845619"/>
            <a:ext cx="184910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58" name="텍스트 개체 틀 2">
            <a:extLst>
              <a:ext uri="{FF2B5EF4-FFF2-40B4-BE49-F238E27FC236}">
                <a16:creationId xmlns:a16="http://schemas.microsoft.com/office/drawing/2014/main" id="{C3AE78FE-4755-F07A-FD4D-F5E369496FCF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517867" y="2387601"/>
            <a:ext cx="86615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숫자</a:t>
            </a:r>
          </a:p>
        </p:txBody>
      </p:sp>
      <p:sp>
        <p:nvSpPr>
          <p:cNvPr id="59" name="텍스트 개체 틀 2">
            <a:extLst>
              <a:ext uri="{FF2B5EF4-FFF2-40B4-BE49-F238E27FC236}">
                <a16:creationId xmlns:a16="http://schemas.microsoft.com/office/drawing/2014/main" id="{A97449D1-8260-20AD-667D-9A7377A1007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517867" y="2731211"/>
            <a:ext cx="86615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숫자</a:t>
            </a:r>
          </a:p>
        </p:txBody>
      </p:sp>
      <p:sp>
        <p:nvSpPr>
          <p:cNvPr id="60" name="텍스트 개체 틀 2">
            <a:extLst>
              <a:ext uri="{FF2B5EF4-FFF2-40B4-BE49-F238E27FC236}">
                <a16:creationId xmlns:a16="http://schemas.microsoft.com/office/drawing/2014/main" id="{9FB752CE-57D0-79AE-48BB-883C61334774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5517866" y="3037540"/>
            <a:ext cx="86615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숫자</a:t>
            </a:r>
          </a:p>
        </p:txBody>
      </p:sp>
      <p:sp>
        <p:nvSpPr>
          <p:cNvPr id="69" name="텍스트 개체 틀 2">
            <a:extLst>
              <a:ext uri="{FF2B5EF4-FFF2-40B4-BE49-F238E27FC236}">
                <a16:creationId xmlns:a16="http://schemas.microsoft.com/office/drawing/2014/main" id="{407D711C-15A9-B724-17D1-A31F0ABD8A1D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562940" y="1583502"/>
            <a:ext cx="5351668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70" name="텍스트 개체 틀 2">
            <a:extLst>
              <a:ext uri="{FF2B5EF4-FFF2-40B4-BE49-F238E27FC236}">
                <a16:creationId xmlns:a16="http://schemas.microsoft.com/office/drawing/2014/main" id="{850662E3-4787-54D5-C2C5-F078C4F970A8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4562940" y="1077819"/>
            <a:ext cx="5351668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04008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bg>
      <p:bgPr>
        <a:solidFill>
          <a:schemeClr val="tx1">
            <a:lumMod val="95000"/>
            <a:lumOff val="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AFD9D707-62FD-C4AE-4BA7-805D735CBF88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pPr algn="ctr"/>
              <a:t>‹#›</a:t>
            </a:fld>
            <a:endParaRPr lang="ko-KR" altLang="en-US" sz="800" dirty="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0EAAD4D-0C27-1674-743F-9328DC6E4D1B}"/>
              </a:ext>
            </a:extLst>
          </p:cNvPr>
          <p:cNvSpPr/>
          <p:nvPr userDrawn="1"/>
        </p:nvSpPr>
        <p:spPr>
          <a:xfrm>
            <a:off x="0" y="80981"/>
            <a:ext cx="444499" cy="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4" name="텍스트 개체 틀 5">
            <a:extLst>
              <a:ext uri="{FF2B5EF4-FFF2-40B4-BE49-F238E27FC236}">
                <a16:creationId xmlns:a16="http://schemas.microsoft.com/office/drawing/2014/main" id="{2C9B8CDE-9F4F-78F4-136E-90EAFD7B66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4499" y="80981"/>
            <a:ext cx="1386000" cy="270000"/>
          </a:xfrm>
          <a:noFill/>
          <a:ln w="2857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>
              <a:defRPr lang="ko-KR" altLang="en-US" sz="1400" spc="-8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defRPr>
            </a:lvl1pPr>
          </a:lstStyle>
          <a:p>
            <a:pPr marL="0" lvl="0" indent="0" algn="just">
              <a:buNone/>
            </a:pPr>
            <a:r>
              <a:rPr lang="en-US" altLang="ko-KR" dirty="0"/>
              <a:t>INDEX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999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(환경분석 등)">
    <p:bg>
      <p:bgPr>
        <a:solidFill>
          <a:schemeClr val="tx1">
            <a:lumMod val="95000"/>
            <a:lumOff val="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F92A4C85-0BE5-1BD0-FCC3-B37611EB7B56}"/>
              </a:ext>
            </a:extLst>
          </p:cNvPr>
          <p:cNvSpPr/>
          <p:nvPr userDrawn="1"/>
        </p:nvSpPr>
        <p:spPr>
          <a:xfrm>
            <a:off x="0" y="80981"/>
            <a:ext cx="444499" cy="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4" name="텍스트 개체 틀 5">
            <a:extLst>
              <a:ext uri="{FF2B5EF4-FFF2-40B4-BE49-F238E27FC236}">
                <a16:creationId xmlns:a16="http://schemas.microsoft.com/office/drawing/2014/main" id="{3602C830-A99E-1960-470C-ED4CAB8B01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4499" y="80981"/>
            <a:ext cx="1386000" cy="270000"/>
          </a:xfrm>
          <a:noFill/>
          <a:ln w="28575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>
              <a:defRPr lang="ko-KR" altLang="en-US" sz="1400" spc="-8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defRPr>
            </a:lvl1pPr>
          </a:lstStyle>
          <a:p>
            <a:pPr marL="0" lvl="0" indent="0" algn="just">
              <a:buNone/>
            </a:pPr>
            <a:r>
              <a:rPr lang="en-US" altLang="ko-KR" dirty="0"/>
              <a:t>INDEX</a:t>
            </a:r>
            <a:endParaRPr lang="ko-KR" altLang="en-US" dirty="0"/>
          </a:p>
        </p:txBody>
      </p:sp>
      <p:sp>
        <p:nvSpPr>
          <p:cNvPr id="2" name="텍스트 개체 틀 13">
            <a:extLst>
              <a:ext uri="{FF2B5EF4-FFF2-40B4-BE49-F238E27FC236}">
                <a16:creationId xmlns:a16="http://schemas.microsoft.com/office/drawing/2014/main" id="{D76633F7-C457-2587-FDF7-090C3C1F4A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0666" y="608406"/>
            <a:ext cx="11170668" cy="58320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ko-KR" altLang="en-US" sz="3000" kern="1200" spc="-8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gradFill flip="none" rotWithShape="1">
                  <a:gsLst>
                    <a:gs pos="7000">
                      <a:schemeClr val="bg1">
                        <a:lumMod val="75000"/>
                      </a:schemeClr>
                    </a:gs>
                    <a:gs pos="38000">
                      <a:schemeClr val="bg1">
                        <a:lumMod val="95000"/>
                      </a:schemeClr>
                    </a:gs>
                    <a:gs pos="73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lvl="0"/>
            <a:r>
              <a:rPr lang="ko-KR" altLang="en-US" dirty="0"/>
              <a:t>메인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30pt / </a:t>
            </a:r>
            <a:r>
              <a:rPr lang="ko-KR" altLang="en-US" dirty="0"/>
              <a:t>좁게 </a:t>
            </a:r>
            <a:r>
              <a:rPr lang="en-US" altLang="ko-KR" dirty="0"/>
              <a:t>0.8)</a:t>
            </a:r>
            <a:endParaRPr lang="ko-KR" altLang="en-US" dirty="0"/>
          </a:p>
        </p:txBody>
      </p:sp>
      <p:sp>
        <p:nvSpPr>
          <p:cNvPr id="6" name="텍스트 개체 틀 13">
            <a:extLst>
              <a:ext uri="{FF2B5EF4-FFF2-40B4-BE49-F238E27FC236}">
                <a16:creationId xmlns:a16="http://schemas.microsoft.com/office/drawing/2014/main" id="{4E4EAA91-D44B-0E32-92B9-BF6099E68C6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0665" y="1132897"/>
            <a:ext cx="11170667" cy="460800"/>
          </a:xfrm>
        </p:spPr>
        <p:txBody>
          <a:bodyPr anchor="ctr">
            <a:normAutofit/>
          </a:bodyPr>
          <a:lstStyle>
            <a:lvl1pPr marL="0" indent="0" algn="ctr">
              <a:buNone/>
              <a:defRPr lang="ko-KR" altLang="en-US" sz="2200" kern="1200" spc="-80" dirty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</a:lstStyle>
          <a:p>
            <a:pPr lvl="0"/>
            <a:r>
              <a:rPr lang="ko-KR" altLang="en-US" dirty="0"/>
              <a:t>서브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Medium / 22pt / </a:t>
            </a:r>
            <a:r>
              <a:rPr lang="ko-KR" altLang="en-US" dirty="0"/>
              <a:t>좁게 </a:t>
            </a:r>
            <a:r>
              <a:rPr lang="en-US" altLang="ko-KR" dirty="0"/>
              <a:t>0.8) </a:t>
            </a: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2901D081-D845-162F-6050-851EA0E207D1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pPr algn="ctr"/>
              <a:t>‹#›</a:t>
            </a:fld>
            <a:endParaRPr lang="ko-KR" altLang="en-US" sz="800" dirty="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584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프로그램1"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>
            <a:extLst>
              <a:ext uri="{FF2B5EF4-FFF2-40B4-BE49-F238E27FC236}">
                <a16:creationId xmlns:a16="http://schemas.microsoft.com/office/drawing/2014/main" id="{67CEF4B5-5A50-B7E9-8CD9-279A99C9E728}"/>
              </a:ext>
            </a:extLst>
          </p:cNvPr>
          <p:cNvGrpSpPr/>
          <p:nvPr userDrawn="1"/>
        </p:nvGrpSpPr>
        <p:grpSpPr>
          <a:xfrm>
            <a:off x="282707" y="215981"/>
            <a:ext cx="11626586" cy="6648369"/>
            <a:chOff x="282707" y="215981"/>
            <a:chExt cx="11626586" cy="6648369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04DFE2E8-B05D-DE6E-F568-A5A4C8FF36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2707" y="215981"/>
              <a:ext cx="0" cy="6648369"/>
            </a:xfrm>
            <a:prstGeom prst="line">
              <a:avLst/>
            </a:prstGeom>
            <a:ln w="12700">
              <a:solidFill>
                <a:srgbClr val="EF537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EDDB0068-3418-919E-7C86-82AF5A2DA7C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2707" y="215981"/>
              <a:ext cx="11626586" cy="0"/>
            </a:xfrm>
            <a:prstGeom prst="line">
              <a:avLst/>
            </a:prstGeom>
            <a:ln w="12700">
              <a:solidFill>
                <a:srgbClr val="EF537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F743F03F-A280-44CB-91C4-863B2BD088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09293" y="215981"/>
              <a:ext cx="0" cy="6648369"/>
            </a:xfrm>
            <a:prstGeom prst="line">
              <a:avLst/>
            </a:prstGeom>
            <a:ln w="12700">
              <a:solidFill>
                <a:srgbClr val="EF537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03EE6604-D849-28CF-A042-8ED6F8AA9349}"/>
              </a:ext>
            </a:extLst>
          </p:cNvPr>
          <p:cNvSpPr/>
          <p:nvPr userDrawn="1"/>
        </p:nvSpPr>
        <p:spPr>
          <a:xfrm>
            <a:off x="0" y="-1"/>
            <a:ext cx="12091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A8C573E-DA47-A8AF-1B71-4A9ECE50BD76}"/>
              </a:ext>
            </a:extLst>
          </p:cNvPr>
          <p:cNvSpPr/>
          <p:nvPr userDrawn="1"/>
        </p:nvSpPr>
        <p:spPr>
          <a:xfrm>
            <a:off x="0" y="80981"/>
            <a:ext cx="444499" cy="270000"/>
          </a:xfrm>
          <a:prstGeom prst="rect">
            <a:avLst/>
          </a:prstGeom>
          <a:solidFill>
            <a:srgbClr val="EF53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2" name="텍스트 개체 틀 5">
            <a:extLst>
              <a:ext uri="{FF2B5EF4-FFF2-40B4-BE49-F238E27FC236}">
                <a16:creationId xmlns:a16="http://schemas.microsoft.com/office/drawing/2014/main" id="{BE74263E-307F-955F-3AC8-B00A165449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4498" y="80981"/>
            <a:ext cx="1384302" cy="270000"/>
          </a:xfrm>
          <a:solidFill>
            <a:schemeClr val="bg1"/>
          </a:solidFill>
          <a:ln w="28575">
            <a:noFill/>
          </a:ln>
        </p:spPr>
        <p:txBody>
          <a:bodyPr anchor="ctr">
            <a:noAutofit/>
          </a:bodyPr>
          <a:lstStyle>
            <a:lvl1pPr marL="0" indent="0" algn="just">
              <a:buNone/>
              <a:defRPr sz="1400" spc="-8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defRPr>
            </a:lvl1pPr>
            <a:lvl2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2pPr>
            <a:lvl3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3pPr>
            <a:lvl4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4pPr>
            <a:lvl5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5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0F726D2-C488-5717-6C39-14F13E4BB125}"/>
              </a:ext>
            </a:extLst>
          </p:cNvPr>
          <p:cNvSpPr/>
          <p:nvPr userDrawn="1"/>
        </p:nvSpPr>
        <p:spPr>
          <a:xfrm>
            <a:off x="12071085" y="0"/>
            <a:ext cx="12091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58036D6-3F23-B570-815D-D4E4BE0DEFA1}"/>
              </a:ext>
            </a:extLst>
          </p:cNvPr>
          <p:cNvSpPr/>
          <p:nvPr userDrawn="1"/>
        </p:nvSpPr>
        <p:spPr>
          <a:xfrm>
            <a:off x="206506" y="350981"/>
            <a:ext cx="152400" cy="80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B4FABFAC-1BFE-3DDA-059C-F45EBF8E1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7" y="101762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buNone/>
              <a:def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서브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Medium/ 24pt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9" name="텍스트 개체 틀 5">
            <a:extLst>
              <a:ext uri="{FF2B5EF4-FFF2-40B4-BE49-F238E27FC236}">
                <a16:creationId xmlns:a16="http://schemas.microsoft.com/office/drawing/2014/main" id="{90397A36-03B7-06CA-B6F0-745F3AAE3AC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1038" y="57375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buNone/>
              <a:defRPr lang="ko-KR" altLang="en-US" sz="2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메인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2" name="슬라이드 번호 개체 틀 5">
            <a:extLst>
              <a:ext uri="{FF2B5EF4-FFF2-40B4-BE49-F238E27FC236}">
                <a16:creationId xmlns:a16="http://schemas.microsoft.com/office/drawing/2014/main" id="{14C34708-C376-4F7E-F43B-2D5C742D5E57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pPr algn="ctr"/>
              <a:t>‹#›</a:t>
            </a:fld>
            <a:endParaRPr lang="ko-KR" altLang="en-US" sz="800" dirty="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2231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프로그램2"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2306FABB-BD4B-F89E-09F1-F80D7CDD2451}"/>
              </a:ext>
            </a:extLst>
          </p:cNvPr>
          <p:cNvGrpSpPr/>
          <p:nvPr userDrawn="1"/>
        </p:nvGrpSpPr>
        <p:grpSpPr>
          <a:xfrm>
            <a:off x="282707" y="215981"/>
            <a:ext cx="11626586" cy="6648369"/>
            <a:chOff x="282707" y="215981"/>
            <a:chExt cx="11626586" cy="6648369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04DFE2E8-B05D-DE6E-F568-A5A4C8FF36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2707" y="215981"/>
              <a:ext cx="0" cy="6648369"/>
            </a:xfrm>
            <a:prstGeom prst="line">
              <a:avLst/>
            </a:prstGeom>
            <a:ln w="12700">
              <a:solidFill>
                <a:srgbClr val="DE1D8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EDDB0068-3418-919E-7C86-82AF5A2DA7C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2707" y="215981"/>
              <a:ext cx="11626586" cy="0"/>
            </a:xfrm>
            <a:prstGeom prst="line">
              <a:avLst/>
            </a:prstGeom>
            <a:ln w="12700">
              <a:solidFill>
                <a:srgbClr val="DE1D8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F743F03F-A280-44CB-91C4-863B2BD088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09293" y="215981"/>
              <a:ext cx="0" cy="6648369"/>
            </a:xfrm>
            <a:prstGeom prst="line">
              <a:avLst/>
            </a:prstGeom>
            <a:ln w="12700">
              <a:solidFill>
                <a:srgbClr val="DE1D8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03EE6604-D849-28CF-A042-8ED6F8AA9349}"/>
              </a:ext>
            </a:extLst>
          </p:cNvPr>
          <p:cNvSpPr/>
          <p:nvPr userDrawn="1"/>
        </p:nvSpPr>
        <p:spPr>
          <a:xfrm>
            <a:off x="0" y="-1"/>
            <a:ext cx="12091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A8C573E-DA47-A8AF-1B71-4A9ECE50BD76}"/>
              </a:ext>
            </a:extLst>
          </p:cNvPr>
          <p:cNvSpPr/>
          <p:nvPr userDrawn="1"/>
        </p:nvSpPr>
        <p:spPr>
          <a:xfrm>
            <a:off x="0" y="80981"/>
            <a:ext cx="444499" cy="270000"/>
          </a:xfrm>
          <a:prstGeom prst="rect">
            <a:avLst/>
          </a:prstGeom>
          <a:solidFill>
            <a:srgbClr val="DE1D8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0F726D2-C488-5717-6C39-14F13E4BB125}"/>
              </a:ext>
            </a:extLst>
          </p:cNvPr>
          <p:cNvSpPr/>
          <p:nvPr userDrawn="1"/>
        </p:nvSpPr>
        <p:spPr>
          <a:xfrm>
            <a:off x="12071085" y="0"/>
            <a:ext cx="12091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58036D6-3F23-B570-815D-D4E4BE0DEFA1}"/>
              </a:ext>
            </a:extLst>
          </p:cNvPr>
          <p:cNvSpPr/>
          <p:nvPr userDrawn="1"/>
        </p:nvSpPr>
        <p:spPr>
          <a:xfrm>
            <a:off x="206506" y="350981"/>
            <a:ext cx="152400" cy="80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2" name="텍스트 개체 틀 5">
            <a:extLst>
              <a:ext uri="{FF2B5EF4-FFF2-40B4-BE49-F238E27FC236}">
                <a16:creationId xmlns:a16="http://schemas.microsoft.com/office/drawing/2014/main" id="{BAB3347B-539A-99D9-CCB0-5B1B6A162B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4498" y="80981"/>
            <a:ext cx="1384302" cy="270000"/>
          </a:xfrm>
          <a:solidFill>
            <a:schemeClr val="bg1"/>
          </a:solidFill>
          <a:ln w="28575">
            <a:noFill/>
          </a:ln>
        </p:spPr>
        <p:txBody>
          <a:bodyPr anchor="ctr">
            <a:noAutofit/>
          </a:bodyPr>
          <a:lstStyle>
            <a:lvl1pPr marL="0" indent="0" algn="just">
              <a:buNone/>
              <a:defRPr sz="1400" spc="-8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defRPr>
            </a:lvl1pPr>
            <a:lvl2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2pPr>
            <a:lvl3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3pPr>
            <a:lvl4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4pPr>
            <a:lvl5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5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  <p:sp>
        <p:nvSpPr>
          <p:cNvPr id="3" name="텍스트 개체 틀 5">
            <a:extLst>
              <a:ext uri="{FF2B5EF4-FFF2-40B4-BE49-F238E27FC236}">
                <a16:creationId xmlns:a16="http://schemas.microsoft.com/office/drawing/2014/main" id="{EDFE7D86-3333-A33B-95B7-183B4CD2FF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7" y="101762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buNone/>
              <a:def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서브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Medium/ 24pt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4" name="텍스트 개체 틀 5">
            <a:extLst>
              <a:ext uri="{FF2B5EF4-FFF2-40B4-BE49-F238E27FC236}">
                <a16:creationId xmlns:a16="http://schemas.microsoft.com/office/drawing/2014/main" id="{C4FBB617-EB04-2D9F-1085-6360D3E6400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1038" y="57375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buNone/>
              <a:defRPr lang="ko-KR" altLang="en-US" sz="2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메인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슬라이드 번호 개체 틀 5">
            <a:extLst>
              <a:ext uri="{FF2B5EF4-FFF2-40B4-BE49-F238E27FC236}">
                <a16:creationId xmlns:a16="http://schemas.microsoft.com/office/drawing/2014/main" id="{A1522A20-5AC3-A08F-B75D-1EDA70DFE388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pPr algn="ctr"/>
              <a:t>‹#›</a:t>
            </a:fld>
            <a:endParaRPr lang="ko-KR" altLang="en-US" sz="800" dirty="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4919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프로그램3"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C28FCF9A-52E5-A22D-1282-62357DA5C294}"/>
              </a:ext>
            </a:extLst>
          </p:cNvPr>
          <p:cNvGrpSpPr/>
          <p:nvPr userDrawn="1"/>
        </p:nvGrpSpPr>
        <p:grpSpPr>
          <a:xfrm>
            <a:off x="282707" y="215981"/>
            <a:ext cx="11626586" cy="6648369"/>
            <a:chOff x="282707" y="215981"/>
            <a:chExt cx="11626586" cy="6648369"/>
          </a:xfrm>
        </p:grpSpPr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04DFE2E8-B05D-DE6E-F568-A5A4C8FF36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2707" y="215981"/>
              <a:ext cx="0" cy="6648369"/>
            </a:xfrm>
            <a:prstGeom prst="line">
              <a:avLst/>
            </a:prstGeom>
            <a:ln w="12700">
              <a:solidFill>
                <a:srgbClr val="FE7D6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EDDB0068-3418-919E-7C86-82AF5A2DA7C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82707" y="215981"/>
              <a:ext cx="11626586" cy="0"/>
            </a:xfrm>
            <a:prstGeom prst="line">
              <a:avLst/>
            </a:prstGeom>
            <a:ln w="12700">
              <a:solidFill>
                <a:srgbClr val="FE7D6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F743F03F-A280-44CB-91C4-863B2BD088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909293" y="215981"/>
              <a:ext cx="0" cy="6648369"/>
            </a:xfrm>
            <a:prstGeom prst="line">
              <a:avLst/>
            </a:prstGeom>
            <a:ln w="12700">
              <a:solidFill>
                <a:srgbClr val="FE7D6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직사각형 4">
            <a:extLst>
              <a:ext uri="{FF2B5EF4-FFF2-40B4-BE49-F238E27FC236}">
                <a16:creationId xmlns:a16="http://schemas.microsoft.com/office/drawing/2014/main" id="{03EE6604-D849-28CF-A042-8ED6F8AA9349}"/>
              </a:ext>
            </a:extLst>
          </p:cNvPr>
          <p:cNvSpPr/>
          <p:nvPr userDrawn="1"/>
        </p:nvSpPr>
        <p:spPr>
          <a:xfrm>
            <a:off x="0" y="-1"/>
            <a:ext cx="12091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A8C573E-DA47-A8AF-1B71-4A9ECE50BD76}"/>
              </a:ext>
            </a:extLst>
          </p:cNvPr>
          <p:cNvSpPr/>
          <p:nvPr userDrawn="1"/>
        </p:nvSpPr>
        <p:spPr>
          <a:xfrm>
            <a:off x="0" y="80981"/>
            <a:ext cx="444499" cy="270000"/>
          </a:xfrm>
          <a:prstGeom prst="rect">
            <a:avLst/>
          </a:prstGeom>
          <a:solidFill>
            <a:srgbClr val="FE7D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0F726D2-C488-5717-6C39-14F13E4BB125}"/>
              </a:ext>
            </a:extLst>
          </p:cNvPr>
          <p:cNvSpPr/>
          <p:nvPr userDrawn="1"/>
        </p:nvSpPr>
        <p:spPr>
          <a:xfrm>
            <a:off x="12071085" y="0"/>
            <a:ext cx="12091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58036D6-3F23-B570-815D-D4E4BE0DEFA1}"/>
              </a:ext>
            </a:extLst>
          </p:cNvPr>
          <p:cNvSpPr/>
          <p:nvPr userDrawn="1"/>
        </p:nvSpPr>
        <p:spPr>
          <a:xfrm>
            <a:off x="206506" y="350981"/>
            <a:ext cx="152400" cy="80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ko-KR" altLang="en-US" sz="1200" err="1">
              <a:ln>
                <a:solidFill>
                  <a:schemeClr val="accent1">
                    <a:shade val="15000"/>
                    <a:alpha val="0"/>
                  </a:schemeClr>
                </a:solidFill>
              </a:ln>
              <a:solidFill>
                <a:schemeClr val="bg1"/>
              </a:solidFill>
              <a:latin typeface="HG꼬딕씨 99g" panose="02020603020101020101" pitchFamily="18" charset="-127"/>
              <a:ea typeface="HG꼬딕씨 99g" panose="02020603020101020101" pitchFamily="18" charset="-127"/>
            </a:endParaRPr>
          </a:p>
        </p:txBody>
      </p:sp>
      <p:sp>
        <p:nvSpPr>
          <p:cNvPr id="3" name="텍스트 개체 틀 5">
            <a:extLst>
              <a:ext uri="{FF2B5EF4-FFF2-40B4-BE49-F238E27FC236}">
                <a16:creationId xmlns:a16="http://schemas.microsoft.com/office/drawing/2014/main" id="{F8C7A38D-7DAB-A5A2-39C7-8CE3590CA2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4498" y="80981"/>
            <a:ext cx="1384302" cy="270000"/>
          </a:xfrm>
          <a:solidFill>
            <a:schemeClr val="bg1"/>
          </a:solidFill>
          <a:ln w="28575">
            <a:noFill/>
          </a:ln>
        </p:spPr>
        <p:txBody>
          <a:bodyPr anchor="ctr">
            <a:noAutofit/>
          </a:bodyPr>
          <a:lstStyle>
            <a:lvl1pPr marL="0" indent="0" algn="just">
              <a:buNone/>
              <a:defRPr sz="1400" spc="-8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defRPr>
            </a:lvl1pPr>
            <a:lvl2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2pPr>
            <a:lvl3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3pPr>
            <a:lvl4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4pPr>
            <a:lvl5pPr>
              <a:defRPr sz="1400">
                <a:latin typeface="HG꼬딕씨 80g" panose="02020603020101020101" pitchFamily="18" charset="-127"/>
                <a:ea typeface="HG꼬딕씨 80g" panose="02020603020101020101" pitchFamily="18" charset="-127"/>
              </a:defRPr>
            </a:lvl5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  <p:sp>
        <p:nvSpPr>
          <p:cNvPr id="4" name="텍스트 개체 틀 5">
            <a:extLst>
              <a:ext uri="{FF2B5EF4-FFF2-40B4-BE49-F238E27FC236}">
                <a16:creationId xmlns:a16="http://schemas.microsoft.com/office/drawing/2014/main" id="{0E1267FC-FC65-193A-45BB-3526055361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7" y="101762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buNone/>
              <a:def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서브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Medium/ 24pt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3" name="텍스트 개체 틀 5">
            <a:extLst>
              <a:ext uri="{FF2B5EF4-FFF2-40B4-BE49-F238E27FC236}">
                <a16:creationId xmlns:a16="http://schemas.microsoft.com/office/drawing/2014/main" id="{F6D62B6A-B342-2F9B-D0BC-023AC9DB95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1038" y="57375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0" indent="0" algn="ctr">
              <a:buNone/>
              <a:defRPr lang="ko-KR" altLang="en-US" sz="2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메인 헤드라인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4" name="슬라이드 번호 개체 틀 5">
            <a:extLst>
              <a:ext uri="{FF2B5EF4-FFF2-40B4-BE49-F238E27FC236}">
                <a16:creationId xmlns:a16="http://schemas.microsoft.com/office/drawing/2014/main" id="{278F8169-031B-52F4-A309-FE0FE94BE17F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pPr algn="ctr"/>
              <a:t>‹#›</a:t>
            </a:fld>
            <a:endParaRPr lang="ko-KR" altLang="en-US" sz="800" dirty="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6112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. 마무리">
    <p:bg>
      <p:bgPr>
        <a:solidFill>
          <a:srgbClr val="F757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사람, 실내, 의류, 벽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33ECDECE-1C50-0B27-49E8-8432F9364A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" t="6027" r="183" b="1021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C65FB8E0-0BD3-83E0-61C2-79B70E18EEC2}"/>
              </a:ext>
            </a:extLst>
          </p:cNvPr>
          <p:cNvSpPr/>
          <p:nvPr userDrawn="1"/>
        </p:nvSpPr>
        <p:spPr>
          <a:xfrm rot="16200000">
            <a:off x="2686007" y="-2667000"/>
            <a:ext cx="6857999" cy="12191999"/>
          </a:xfrm>
          <a:prstGeom prst="rect">
            <a:avLst/>
          </a:prstGeom>
          <a:gradFill flip="none" rotWithShape="1">
            <a:gsLst>
              <a:gs pos="0">
                <a:srgbClr val="EF537A">
                  <a:alpha val="31000"/>
                </a:srgbClr>
              </a:gs>
              <a:gs pos="100000">
                <a:srgbClr val="EF537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2926069-E118-820E-F1B9-6CEE99EF6230}"/>
              </a:ext>
            </a:extLst>
          </p:cNvPr>
          <p:cNvSpPr/>
          <p:nvPr userDrawn="1"/>
        </p:nvSpPr>
        <p:spPr>
          <a:xfrm rot="16200000">
            <a:off x="4038644" y="-1276350"/>
            <a:ext cx="4076700" cy="12191999"/>
          </a:xfrm>
          <a:prstGeom prst="rect">
            <a:avLst/>
          </a:prstGeom>
          <a:gradFill flip="none" rotWithShape="1">
            <a:gsLst>
              <a:gs pos="0">
                <a:srgbClr val="FFFBEF">
                  <a:alpha val="53000"/>
                </a:srgbClr>
              </a:gs>
              <a:gs pos="49000">
                <a:srgbClr val="FFFBEF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7B1FD076-B0C3-E14B-5280-8ED60202B489}"/>
              </a:ext>
            </a:extLst>
          </p:cNvPr>
          <p:cNvSpPr/>
          <p:nvPr/>
        </p:nvSpPr>
        <p:spPr>
          <a:xfrm>
            <a:off x="3752850" y="2623457"/>
            <a:ext cx="4686300" cy="1611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4143185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401583-AC22-2876-A730-D52B5E46B9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1EED370-CC7D-E9CC-DDB2-D088E8D4B6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96C9F38-B677-9583-1D36-9112B3145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1D3BB2-7F25-025E-AC34-506A6A327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D10D0E-6846-29C9-7550-C756CEE8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6089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8B0326-785A-ABDC-155B-0DD0B8086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9B863B-1E48-F211-C630-C680429C8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0716CFB-5495-D7ED-08F8-81548F150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315903-7782-FC9E-3F17-44261B4D4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BEBBFF-EE4A-B577-FFD1-84E5A547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7930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FDFECA-7FB0-E09C-17C8-4137D6346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5082EE-9ACA-6575-B094-B37B1D0FF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FC5F1F-B824-8795-C867-5B5AC9DF2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52CC2B-B4ED-4A0C-C806-D13D38B20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072ADB-9A8A-729D-64B9-90B501386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9107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A3FD83-F78E-5C1D-0BAA-00DA281B9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4F14323-A737-EBE2-1648-6D65844078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970B8F5-1262-4D04-5DB5-D84E15CC3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EA446F-00D5-9031-7DEB-3D84C0323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51B0D6-B8D4-6B56-9837-BF337CFF8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66E650F-9780-D0CA-A27C-D16FFDE36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9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1">
    <p:bg>
      <p:bgPr>
        <a:solidFill>
          <a:srgbClr val="EF55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5">
            <a:extLst>
              <a:ext uri="{FF2B5EF4-FFF2-40B4-BE49-F238E27FC236}">
                <a16:creationId xmlns:a16="http://schemas.microsoft.com/office/drawing/2014/main" id="{4AA2962D-CE61-1171-BE6E-575D07E7DB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>
                <a:ln>
                  <a:solidFill>
                    <a:schemeClr val="accent1">
                      <a:alpha val="0"/>
                    </a:schemeClr>
                  </a:solidFill>
                </a:ln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슬라이드 번호 개체 틀 5">
            <a:extLst>
              <a:ext uri="{FF2B5EF4-FFF2-40B4-BE49-F238E27FC236}">
                <a16:creationId xmlns:a16="http://schemas.microsoft.com/office/drawing/2014/main" id="{6E3D7E1A-88C3-65C2-05FD-90A2B884E5C5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1C8FD7C-1A61-039C-8376-C68C78986A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760691" y="2617107"/>
            <a:ext cx="670618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70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92637E-51B7-45D9-8033-4DCAF70D9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DF3B570-A0EA-16C2-170E-4E4246251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3DF7C91-5680-1B6C-B5BB-673C755223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ABE2DC0-6475-E929-1619-C8CB38754E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4EF6082-0AFA-4BFB-8418-08813172E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B301AC2-69D5-510A-3B69-67D8FEB51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86771C4-77C9-AF77-4ED8-012FE6FA3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0055057-B972-7F78-20B4-A6B0F73D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1363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E3889F-D231-B878-3A64-4A1D21F6D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40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3F190A4-000F-4365-B7F5-6A8271211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A28C720-7CEB-E1DC-688F-596CD4E60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856492F-FE21-C4EE-8BB8-FED054A9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452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C76638D-76C2-2DE1-B9A6-4B91C9339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0987ECD-D115-9171-08A9-E936543D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DF13F38-E3C3-9B57-9EFE-C962542D2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9120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868A2F-BBAC-C55A-EACF-F058DBA11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96F8708-CF41-3E0D-398C-BFB12EC72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A75DAC6-5FF1-69D4-8D73-C7E5B627A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9140ABD-B227-5614-A6B7-C1EA84632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4B74A9-761D-64FC-A3F4-9B6D1FE1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CD17732-2C04-48E9-EDB9-3F2E6F24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5480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EDC815-8751-994D-561D-D447B2EED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C3A5299-4DD9-6FD6-1CC2-89B0CD6355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CC7F9B3-57A5-0A26-886D-8136F8EBD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C9DE39-8894-C7AB-AD2D-E962489F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6C8EAA-21D3-8927-CBE8-019B42C0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843F628-4BBF-9E10-A962-83BD1728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471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707E69-D963-DC38-2CF9-FFE69B87E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4C314E7-CD1E-85F9-DB61-3DACCD42A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2F3F00-00B7-D441-E96E-B39D71F47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1302FC-8FB1-30A2-A82C-0EA3AF99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A900B4E-548D-F958-B6B7-6DF160D51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634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BBD3161-4DED-D82F-93FC-E93DFD1CAF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1746A81-117C-2832-4514-76D4A6952A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E95C08-D51D-B7FD-A359-7B2491545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2FFD82-3FD0-7CD3-2F96-B0874989D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4C5905-1D23-1ABA-8A89-31C6BB3F7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507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2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5">
            <a:extLst>
              <a:ext uri="{FF2B5EF4-FFF2-40B4-BE49-F238E27FC236}">
                <a16:creationId xmlns:a16="http://schemas.microsoft.com/office/drawing/2014/main" id="{F984C873-CFC0-F35B-EC53-A2B7FAE3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DDB1944F-F841-961E-766D-FBC7DD7A02E7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DF6B6E8-EBD0-89D7-0E4C-61B9C8E280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760691" y="2625520"/>
            <a:ext cx="670618" cy="84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49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3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C3AD4FF5-7915-AED2-E316-73D3E11DEFFD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D9BEA47-E519-7939-BFD3-7A85D2DE17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760691" y="2625520"/>
            <a:ext cx="670618" cy="847417"/>
          </a:xfrm>
          <a:prstGeom prst="rect">
            <a:avLst/>
          </a:prstGeom>
        </p:spPr>
      </p:pic>
      <p:sp>
        <p:nvSpPr>
          <p:cNvPr id="2" name="텍스트 개체 틀 5">
            <a:extLst>
              <a:ext uri="{FF2B5EF4-FFF2-40B4-BE49-F238E27FC236}">
                <a16:creationId xmlns:a16="http://schemas.microsoft.com/office/drawing/2014/main" id="{390B0348-D546-87A5-2511-CF7743F6DF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7415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4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5">
            <a:extLst>
              <a:ext uri="{FF2B5EF4-FFF2-40B4-BE49-F238E27FC236}">
                <a16:creationId xmlns:a16="http://schemas.microsoft.com/office/drawing/2014/main" id="{A73721AA-8B32-6989-0E59-7B936D38767B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EAA5B636-F04E-F2B8-6FA9-3CFCAD61CB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760691" y="2625520"/>
            <a:ext cx="670618" cy="847417"/>
          </a:xfrm>
          <a:prstGeom prst="rect">
            <a:avLst/>
          </a:prstGeom>
        </p:spPr>
      </p:pic>
      <p:sp>
        <p:nvSpPr>
          <p:cNvPr id="4" name="텍스트 개체 틀 5">
            <a:extLst>
              <a:ext uri="{FF2B5EF4-FFF2-40B4-BE49-F238E27FC236}">
                <a16:creationId xmlns:a16="http://schemas.microsoft.com/office/drawing/2014/main" id="{8D2BF7DD-1F6F-2BCC-92B8-0FBD4F26F9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5905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5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422A82E8-6A10-BEB3-DE38-CC1C8E89F1E3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F91EA5-E0EF-ADD8-0A33-9DB6489B35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760691" y="2625520"/>
            <a:ext cx="670618" cy="847417"/>
          </a:xfrm>
          <a:prstGeom prst="rect">
            <a:avLst/>
          </a:prstGeom>
        </p:spPr>
      </p:pic>
      <p:sp>
        <p:nvSpPr>
          <p:cNvPr id="2" name="텍스트 개체 틀 5">
            <a:extLst>
              <a:ext uri="{FF2B5EF4-FFF2-40B4-BE49-F238E27FC236}">
                <a16:creationId xmlns:a16="http://schemas.microsoft.com/office/drawing/2014/main" id="{93C3C12F-D171-0251-3AC5-C3E2645D0C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1416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6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422A82E8-6A10-BEB3-DE38-CC1C8E89F1E3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0D90432-1F99-E3BB-6168-5ED5BA6F1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30276"/>
          <a:stretch/>
        </p:blipFill>
        <p:spPr>
          <a:xfrm>
            <a:off x="5735364" y="2625520"/>
            <a:ext cx="589239" cy="892380"/>
          </a:xfrm>
          <a:prstGeom prst="rect">
            <a:avLst/>
          </a:prstGeom>
        </p:spPr>
      </p:pic>
      <p:sp>
        <p:nvSpPr>
          <p:cNvPr id="5" name="텍스트 개체 틀 5">
            <a:extLst>
              <a:ext uri="{FF2B5EF4-FFF2-40B4-BE49-F238E27FC236}">
                <a16:creationId xmlns:a16="http://schemas.microsoft.com/office/drawing/2014/main" id="{F5B5B690-D65E-9711-34FD-525F3BFA08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83444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간지7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422A82E8-6A10-BEB3-DE38-CC1C8E89F1E3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0D90432-1F99-E3BB-6168-5ED5BA6F1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-4288"/>
          <a:stretch/>
        </p:blipFill>
        <p:spPr>
          <a:xfrm>
            <a:off x="5665514" y="2625520"/>
            <a:ext cx="881336" cy="892380"/>
          </a:xfrm>
          <a:prstGeom prst="rect">
            <a:avLst/>
          </a:prstGeom>
        </p:spPr>
      </p:pic>
      <p:sp>
        <p:nvSpPr>
          <p:cNvPr id="5" name="텍스트 개체 틀 5">
            <a:extLst>
              <a:ext uri="{FF2B5EF4-FFF2-40B4-BE49-F238E27FC236}">
                <a16:creationId xmlns:a16="http://schemas.microsoft.com/office/drawing/2014/main" id="{6204B804-C1D9-D60B-021B-54956C7771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69956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부간지">
    <p:bg>
      <p:bgPr>
        <a:solidFill>
          <a:srgbClr val="EF537A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5">
            <a:extLst>
              <a:ext uri="{FF2B5EF4-FFF2-40B4-BE49-F238E27FC236}">
                <a16:creationId xmlns:a16="http://schemas.microsoft.com/office/drawing/2014/main" id="{6E3D7E1A-88C3-65C2-05FD-90A2B884E5C5}"/>
              </a:ext>
            </a:extLst>
          </p:cNvPr>
          <p:cNvSpPr txBox="1">
            <a:spLocks/>
          </p:cNvSpPr>
          <p:nvPr userDrawn="1"/>
        </p:nvSpPr>
        <p:spPr>
          <a:xfrm>
            <a:off x="4724400" y="65354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01C26-6203-4B2B-8DD9-769FB145170D}" type="slidenum">
              <a:rPr lang="ko-KR" altLang="en-US" sz="800" smtClean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HG꼬딕씨 60g" panose="02020603020101020101" pitchFamily="18" charset="-127"/>
                <a:ea typeface="HG꼬딕씨 60g" panose="02020603020101020101" pitchFamily="18" charset="-127"/>
              </a:rPr>
              <a:pPr algn="ctr"/>
              <a:t>‹#›</a:t>
            </a:fld>
            <a:endParaRPr lang="ko-KR" altLang="en-US" sz="800">
              <a:ln>
                <a:solidFill>
                  <a:schemeClr val="accent1">
                    <a:lumMod val="75000"/>
                    <a:alpha val="0"/>
                  </a:schemeClr>
                </a:solidFill>
              </a:ln>
              <a:solidFill>
                <a:schemeClr val="bg1"/>
              </a:solidFill>
              <a:latin typeface="HG꼬딕씨 60g" panose="02020603020101020101" pitchFamily="18" charset="-127"/>
              <a:ea typeface="HG꼬딕씨 60g" panose="02020603020101020101" pitchFamily="18" charset="-127"/>
            </a:endParaRPr>
          </a:p>
        </p:txBody>
      </p:sp>
      <p:sp>
        <p:nvSpPr>
          <p:cNvPr id="3" name="텍스트 개체 틀 5">
            <a:extLst>
              <a:ext uri="{FF2B5EF4-FFF2-40B4-BE49-F238E27FC236}">
                <a16:creationId xmlns:a16="http://schemas.microsoft.com/office/drawing/2014/main" id="{75BF022F-0453-2FF0-50F9-752B538A3A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1037" y="2834074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4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세부 내용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24pt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75FBAC8D-DA58-E30B-B5F8-E99C8F1AD709}"/>
              </a:ext>
            </a:extLst>
          </p:cNvPr>
          <p:cNvCxnSpPr>
            <a:cxnSpLocks/>
          </p:cNvCxnSpPr>
          <p:nvPr userDrawn="1"/>
        </p:nvCxnSpPr>
        <p:spPr>
          <a:xfrm>
            <a:off x="4311649" y="3390900"/>
            <a:ext cx="35687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텍스트 개체 틀 5">
            <a:extLst>
              <a:ext uri="{FF2B5EF4-FFF2-40B4-BE49-F238E27FC236}">
                <a16:creationId xmlns:a16="http://schemas.microsoft.com/office/drawing/2014/main" id="{BB4CF550-7491-5E22-E43F-35632EA36F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38" y="3580139"/>
            <a:ext cx="10829925" cy="556826"/>
          </a:xfr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 algn="ctr">
              <a:buNone/>
              <a:defRPr lang="ko-KR" altLang="en-US" sz="2800" kern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Pretendard ExtraBold" panose="02000903000000020004" pitchFamily="2" charset="-127"/>
                <a:ea typeface="Pretendard ExtraBold" panose="02000903000000020004" pitchFamily="2" charset="-127"/>
                <a:cs typeface="Pretendard ExtraBold" panose="02000903000000020004" pitchFamily="2" charset="-127"/>
              </a:defRPr>
            </a:lvl1pPr>
          </a:lstStyle>
          <a:p>
            <a:pPr marL="0" lvl="0" algn="ctr"/>
            <a:r>
              <a:rPr lang="ko-KR" altLang="en-US" dirty="0"/>
              <a:t>목차 </a:t>
            </a:r>
            <a:r>
              <a:rPr lang="en-US" altLang="ko-KR" dirty="0"/>
              <a:t>(</a:t>
            </a:r>
            <a:r>
              <a:rPr lang="en-US" altLang="ko-KR" dirty="0" err="1"/>
              <a:t>Pretendard</a:t>
            </a:r>
            <a:r>
              <a:rPr lang="en-US" altLang="ko-KR" dirty="0"/>
              <a:t> </a:t>
            </a:r>
            <a:r>
              <a:rPr lang="en-US" altLang="ko-KR" dirty="0" err="1"/>
              <a:t>ExtraBold</a:t>
            </a:r>
            <a:r>
              <a:rPr lang="en-US" altLang="ko-KR" dirty="0"/>
              <a:t>/ 28pt / </a:t>
            </a:r>
            <a:r>
              <a:rPr lang="ko-KR" altLang="en-US" dirty="0"/>
              <a:t>보통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567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C46ACAB-7C10-2841-921E-91E4CF151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0C6EC0A-22F0-C609-6621-58FD34E1E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3C2596E-6AA9-08B5-7CD1-898CCF94B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C3E8D8-43E7-4196-BA4D-39A448895B87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C437DBF-4B0A-4F84-16AE-B85D619A9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D9482A-6CDA-7611-BD30-82C08F388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68E684-6DCA-4A10-8472-B4DC8BCB92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290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6" r:id="rId5"/>
    <p:sldLayoutId id="2147483668" r:id="rId6"/>
    <p:sldLayoutId id="2147483669" r:id="rId7"/>
    <p:sldLayoutId id="2147483667" r:id="rId8"/>
    <p:sldLayoutId id="2147483665" r:id="rId9"/>
    <p:sldLayoutId id="2147483670" r:id="rId10"/>
    <p:sldLayoutId id="2147483672" r:id="rId11"/>
    <p:sldLayoutId id="2147483674" r:id="rId12"/>
    <p:sldLayoutId id="2147483676" r:id="rId13"/>
    <p:sldLayoutId id="2147483677" r:id="rId14"/>
    <p:sldLayoutId id="2147483681" r:id="rId15"/>
    <p:sldLayoutId id="2147483649" r:id="rId16"/>
    <p:sldLayoutId id="2147483650" r:id="rId17"/>
    <p:sldLayoutId id="2147483651" r:id="rId18"/>
    <p:sldLayoutId id="2147483652" r:id="rId19"/>
    <p:sldLayoutId id="2147483653" r:id="rId20"/>
    <p:sldLayoutId id="2147483654" r:id="rId21"/>
    <p:sldLayoutId id="2147483655" r:id="rId22"/>
    <p:sldLayoutId id="2147483656" r:id="rId23"/>
    <p:sldLayoutId id="2147483657" r:id="rId24"/>
    <p:sldLayoutId id="2147483658" r:id="rId25"/>
    <p:sldLayoutId id="2147483659" r:id="rId26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3F730CA-0601-524E-041C-E1FE162F72B2}"/>
              </a:ext>
            </a:extLst>
          </p:cNvPr>
          <p:cNvSpPr txBox="1"/>
          <p:nvPr/>
        </p:nvSpPr>
        <p:spPr>
          <a:xfrm>
            <a:off x="6890899" y="5636484"/>
            <a:ext cx="357515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2025</a:t>
            </a:r>
            <a:r>
              <a:rPr lang="ko-KR" altLang="en-US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년 </a:t>
            </a:r>
            <a:r>
              <a:rPr lang="en-US" altLang="ko-KR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0</a:t>
            </a:r>
            <a:r>
              <a:rPr lang="ko-KR" altLang="en-US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월 </a:t>
            </a:r>
            <a:r>
              <a:rPr lang="en-US" altLang="ko-KR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0</a:t>
            </a:r>
            <a:r>
              <a:rPr lang="ko-KR" altLang="en-US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일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8F06D1-A876-C36C-209D-C5F5625489BF}"/>
              </a:ext>
            </a:extLst>
          </p:cNvPr>
          <p:cNvSpPr txBox="1"/>
          <p:nvPr/>
        </p:nvSpPr>
        <p:spPr>
          <a:xfrm>
            <a:off x="6890898" y="6029066"/>
            <a:ext cx="357515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신청 대표학생        </a:t>
            </a:r>
            <a:r>
              <a:rPr lang="en-US" altLang="ko-KR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0   0   0    (</a:t>
            </a:r>
            <a:r>
              <a:rPr lang="ko-KR" altLang="en-US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서명</a:t>
            </a:r>
            <a:r>
              <a:rPr lang="en-US" altLang="ko-KR" sz="1300" kern="1200" dirty="0">
                <a:ln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Pretendard SemiBold" panose="02000703000000020004" pitchFamily="2" charset="-127"/>
                <a:ea typeface="Pretendard SemiBold" panose="02000703000000020004" pitchFamily="2" charset="-127"/>
                <a:cs typeface="Pretendard SemiBold" panose="02000703000000020004" pitchFamily="2" charset="-127"/>
              </a:rPr>
              <a:t>)</a:t>
            </a:r>
            <a:endParaRPr lang="ko-KR" altLang="en-US" sz="1300" kern="1200" dirty="0">
              <a:ln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bg1"/>
              </a:solidFill>
              <a:latin typeface="Pretendard SemiBold" panose="02000703000000020004" pitchFamily="2" charset="-127"/>
              <a:ea typeface="Pretendard SemiBold" panose="02000703000000020004" pitchFamily="2" charset="-127"/>
              <a:cs typeface="Pretendard SemiBold" panose="02000703000000020004" pitchFamily="2" charset="-127"/>
            </a:endParaRPr>
          </a:p>
        </p:txBody>
      </p:sp>
      <p:sp>
        <p:nvSpPr>
          <p:cNvPr id="22" name="텍스트 개체 틀 2">
            <a:extLst>
              <a:ext uri="{FF2B5EF4-FFF2-40B4-BE49-F238E27FC236}">
                <a16:creationId xmlns:a16="http://schemas.microsoft.com/office/drawing/2014/main" id="{7FAFB33A-2197-2DF4-BF72-C7929A5752B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4014047" y="2387601"/>
            <a:ext cx="1288203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3" name="텍스트 개체 틀 2">
            <a:extLst>
              <a:ext uri="{FF2B5EF4-FFF2-40B4-BE49-F238E27FC236}">
                <a16:creationId xmlns:a16="http://schemas.microsoft.com/office/drawing/2014/main" id="{DB6B3767-71D6-BB6C-8768-EB3E6F923DC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004814" y="2712821"/>
            <a:ext cx="1288203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4" name="텍스트 개체 틀 2">
            <a:extLst>
              <a:ext uri="{FF2B5EF4-FFF2-40B4-BE49-F238E27FC236}">
                <a16:creationId xmlns:a16="http://schemas.microsoft.com/office/drawing/2014/main" id="{A304EFFA-B70C-26B8-4D20-E712DD13F52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004814" y="3031031"/>
            <a:ext cx="1288203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5" name="텍스트 개체 틀 2">
            <a:extLst>
              <a:ext uri="{FF2B5EF4-FFF2-40B4-BE49-F238E27FC236}">
                <a16:creationId xmlns:a16="http://schemas.microsoft.com/office/drawing/2014/main" id="{1D1CF220-69F9-C8F6-B86E-8DDE21574E20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616951" y="2062106"/>
            <a:ext cx="184910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6" name="텍스트 개체 틀 2">
            <a:extLst>
              <a:ext uri="{FF2B5EF4-FFF2-40B4-BE49-F238E27FC236}">
                <a16:creationId xmlns:a16="http://schemas.microsoft.com/office/drawing/2014/main" id="{29B92CB8-F3E8-C6CB-4E1F-CDBB44E5F66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602746" y="2387601"/>
            <a:ext cx="184910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7" name="텍스트 개체 틀 2">
            <a:extLst>
              <a:ext uri="{FF2B5EF4-FFF2-40B4-BE49-F238E27FC236}">
                <a16:creationId xmlns:a16="http://schemas.microsoft.com/office/drawing/2014/main" id="{124B7816-F176-DC1F-98A5-58F73666B96D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602746" y="2845619"/>
            <a:ext cx="184910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8" name="텍스트 개체 틀 2">
            <a:extLst>
              <a:ext uri="{FF2B5EF4-FFF2-40B4-BE49-F238E27FC236}">
                <a16:creationId xmlns:a16="http://schemas.microsoft.com/office/drawing/2014/main" id="{16C2AB43-4CFE-74AB-6C8F-A756B039182C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5517867" y="2387601"/>
            <a:ext cx="86615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29" name="텍스트 개체 틀 2">
            <a:extLst>
              <a:ext uri="{FF2B5EF4-FFF2-40B4-BE49-F238E27FC236}">
                <a16:creationId xmlns:a16="http://schemas.microsoft.com/office/drawing/2014/main" id="{1EF5C317-7230-8C92-7B60-5FD3D570F3AC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517867" y="2731211"/>
            <a:ext cx="86615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30" name="텍스트 개체 틀 2">
            <a:extLst>
              <a:ext uri="{FF2B5EF4-FFF2-40B4-BE49-F238E27FC236}">
                <a16:creationId xmlns:a16="http://schemas.microsoft.com/office/drawing/2014/main" id="{64700CC0-26A5-38AA-79B4-7165009DE94F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5517866" y="3037540"/>
            <a:ext cx="866150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31" name="텍스트 개체 틀 2">
            <a:extLst>
              <a:ext uri="{FF2B5EF4-FFF2-40B4-BE49-F238E27FC236}">
                <a16:creationId xmlns:a16="http://schemas.microsoft.com/office/drawing/2014/main" id="{6A4B2519-7172-D702-EA19-8FB55D734C0A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562940" y="1583502"/>
            <a:ext cx="5351668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  <p:sp>
        <p:nvSpPr>
          <p:cNvPr id="32" name="텍스트 개체 틀 2">
            <a:extLst>
              <a:ext uri="{FF2B5EF4-FFF2-40B4-BE49-F238E27FC236}">
                <a16:creationId xmlns:a16="http://schemas.microsoft.com/office/drawing/2014/main" id="{5E562CEE-9207-3965-40B0-53210FFE83B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4562940" y="1077819"/>
            <a:ext cx="5351668" cy="265597"/>
          </a:xfrm>
        </p:spPr>
        <p:txBody>
          <a:bodyPr anchor="b">
            <a:normAutofit/>
          </a:bodyPr>
          <a:lstStyle>
            <a:lvl1pPr marL="0" indent="0" algn="ctr">
              <a:buNone/>
              <a:defRPr lang="ko-KR" altLang="en-US" sz="1200" kern="1200" dirty="0" smtClean="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Pretendard Medium" panose="02000603000000020004" pitchFamily="2" charset="-127"/>
                <a:ea typeface="Pretendard Medium" panose="02000603000000020004" pitchFamily="2" charset="-127"/>
                <a:cs typeface="Pretendard Medium" panose="02000603000000020004" pitchFamily="2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445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CD0A9E22-FAC7-2CF9-05A0-8270CA63F3C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115BA1E-11C6-FDE2-9860-23DB100C09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50B8DF80-4A1E-C894-4BD9-411051CFA7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01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744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9EF5EA-81FC-CF00-8107-88CD5ADBD98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0426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47B3CB6-3E56-C59C-C631-22489B1BDA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4CCC5B8-3CE9-D9FB-21E9-6E70C4BDFF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89F2920-74CE-9CA4-0B26-53595B7D8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953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638B560B-E6D1-FCD8-09F2-E32129FC9F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53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C4FCAF-D8C6-0B22-3B61-61A0F4D300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166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492E67-851B-67DA-BD95-5B0DF85F94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573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D18F671-E9D0-58AB-67D9-7EA556EE04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67243C-0B48-3C44-DD67-3B7F6A68D6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88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E09C561-CC1C-D468-80C7-7D1C1275D91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27769EF-6A2A-9B8C-2DEC-5445E84352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37486D3E-BD88-6620-866F-38BDBEAFB2F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9928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212D5-46E9-CD18-8F24-FA57EEAD9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18E7AB-FD8B-7C80-1BFF-DD50CFEBB7B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CE1DAC8-9278-2A9E-EDB2-DB3998AB5F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4E7EF12C-3B3E-DE54-F07E-D357E2F23E9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391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15</Words>
  <Application>Microsoft Office PowerPoint</Application>
  <PresentationFormat>와이드스크린</PresentationFormat>
  <Paragraphs>3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1" baseType="lpstr">
      <vt:lpstr>HG꼬딕씨 60g</vt:lpstr>
      <vt:lpstr>HG꼬딕씨 80g</vt:lpstr>
      <vt:lpstr>HG꼬딕씨 99g</vt:lpstr>
      <vt:lpstr>Pretendard ExtraBold</vt:lpstr>
      <vt:lpstr>Pretendard Light</vt:lpstr>
      <vt:lpstr>Pretendard Medium</vt:lpstr>
      <vt:lpstr>Pretendard SemiBold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박 소현</dc:creator>
  <cp:lastModifiedBy>박 소현</cp:lastModifiedBy>
  <cp:revision>1</cp:revision>
  <dcterms:created xsi:type="dcterms:W3CDTF">2025-08-20T00:35:05Z</dcterms:created>
  <dcterms:modified xsi:type="dcterms:W3CDTF">2025-08-20T01:35:04Z</dcterms:modified>
</cp:coreProperties>
</file>